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Female reproductive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763000" cy="6096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It is divided in to the following structural units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1-paired ovaries.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2-paired oviducts (fallopian tube).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3-uterus-cervix.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4-vagina.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Functions: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_production of female gametes, ovum and reception of spermatozoa.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_providing a suitable environment for fertilization &amp;implantation of the fertilized ovum.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_expulsion of the fetus, produce female sex hormones.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_houses and nourish conceptus during pregnancy.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Organs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pic>
        <p:nvPicPr>
          <p:cNvPr id="39940" name="Picture 4" descr="Ute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9154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Ovaries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Are almond- shaped bodies approximately 3cm long, 1.5 cm wide, 1cm thick, paired gland act as:</a:t>
            </a:r>
          </a:p>
          <a:p>
            <a:pPr algn="just">
              <a:buNone/>
            </a:pPr>
            <a:r>
              <a:rPr lang="en-US" sz="2800" dirty="0" smtClean="0"/>
              <a:t>-exocrine function, maturation and release of oocyte.</a:t>
            </a:r>
          </a:p>
          <a:p>
            <a:pPr algn="just">
              <a:buNone/>
            </a:pPr>
            <a:r>
              <a:rPr lang="en-US" sz="2800" dirty="0" smtClean="0"/>
              <a:t>-endocrine function, secretion of estrogen and progesterone.</a:t>
            </a:r>
          </a:p>
          <a:p>
            <a:pPr algn="just">
              <a:buNone/>
            </a:pPr>
            <a:r>
              <a:rPr lang="en-US" sz="2800" dirty="0" smtClean="0"/>
              <a:t>The ovary is subdivided in to:</a:t>
            </a:r>
          </a:p>
          <a:p>
            <a:pPr algn="just">
              <a:buNone/>
            </a:pPr>
            <a:r>
              <a:rPr lang="en-US" sz="2800" dirty="0" smtClean="0"/>
              <a:t>_Cortex</a:t>
            </a:r>
          </a:p>
          <a:p>
            <a:pPr algn="just">
              <a:buNone/>
            </a:pPr>
            <a:r>
              <a:rPr lang="en-US" sz="2800" dirty="0" smtClean="0"/>
              <a:t>_Medulla</a:t>
            </a:r>
          </a:p>
          <a:p>
            <a:pPr algn="just">
              <a:buNone/>
            </a:pPr>
            <a:r>
              <a:rPr lang="en-US" sz="2800" dirty="0" smtClean="0"/>
              <a:t>-Each ovary is covered by a simple cuboidal epithelium, the germinal epithelium continuous with the mesothelium and overlying a layer of dense connective tissue capsule, the tunica albuginea.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-Most of the ovary consist of the cortex, region filled with a highly cellular c t stroma and many ovarian follicles, which in the adult ovary vary greatly in size. </a:t>
            </a:r>
          </a:p>
          <a:p>
            <a:pPr algn="just">
              <a:buNone/>
            </a:pPr>
            <a:r>
              <a:rPr lang="en-US" sz="2800" dirty="0" smtClean="0"/>
              <a:t>-The most internal part of the ovary is the medulla, which contains loose c t and blood vessels entering the organ through the hilum, there are no sharp limits between the ovarian cortical and medullary regions. </a:t>
            </a:r>
          </a:p>
          <a:p>
            <a:pPr algn="just">
              <a:buNone/>
            </a:pPr>
            <a:r>
              <a:rPr lang="en-US" sz="2800" dirty="0" smtClean="0"/>
              <a:t>-The surface epithelium of the ovary is called the mesothelium which change at the hilum in to cuboidal epithelium (germinal epithelium), which sits on the tunica albuginea.</a:t>
            </a:r>
          </a:p>
          <a:p>
            <a:pPr algn="just">
              <a:buNone/>
            </a:pPr>
            <a:r>
              <a:rPr lang="en-US" sz="2800" dirty="0" smtClean="0"/>
              <a:t>-The hilus of the ovary is where all nerves and vessels enter the organ.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4000"/>
              <a:t>Structure of ovary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763000" cy="457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77BB-3B2C-477C-AED5-F0455AE2DBF6}" type="slidenum">
              <a:rPr lang="en-US"/>
              <a:pPr/>
              <a:t>5</a:t>
            </a:fld>
            <a:endParaRPr lang="en-US"/>
          </a:p>
        </p:txBody>
      </p:sp>
      <p:pic>
        <p:nvPicPr>
          <p:cNvPr id="103428" name="Picture 4" descr="24-12a_OvaryStructr_1"/>
          <p:cNvPicPr>
            <a:picLocks noChangeAspect="1" noChangeArrowheads="1"/>
          </p:cNvPicPr>
          <p:nvPr/>
        </p:nvPicPr>
        <p:blipFill>
          <a:blip r:embed="rId2" cstate="print"/>
          <a:srcRect t="20000" b="11765"/>
          <a:stretch>
            <a:fillRect/>
          </a:stretch>
        </p:blipFill>
        <p:spPr bwMode="auto">
          <a:xfrm>
            <a:off x="0" y="609600"/>
            <a:ext cx="9144000" cy="628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Is the process by which a diploid somatic cell, an oogonium in the fetal ovary becomes a haploid ovum in the adult after fertilization. Takes place inside ovarian follicles in ovaries a part of ovarian cycle. </a:t>
            </a:r>
          </a:p>
          <a:p>
            <a:pPr>
              <a:buNone/>
            </a:pPr>
            <a:r>
              <a:rPr lang="en-US" dirty="0" smtClean="0"/>
              <a:t>Stages :</a:t>
            </a:r>
          </a:p>
          <a:p>
            <a:pPr algn="just">
              <a:buNone/>
            </a:pPr>
            <a:r>
              <a:rPr lang="en-US" sz="2800" dirty="0" smtClean="0"/>
              <a:t>-Oogonia: in</a:t>
            </a:r>
            <a:r>
              <a:rPr lang="en-US" dirty="0" smtClean="0"/>
              <a:t> </a:t>
            </a:r>
            <a:r>
              <a:rPr lang="en-US" sz="2800" dirty="0" smtClean="0"/>
              <a:t>the fetal ovary divide mitotic ally to form diploid primary oocyte at are located in primordial follicles.</a:t>
            </a:r>
          </a:p>
          <a:p>
            <a:pPr algn="just">
              <a:buNone/>
            </a:pPr>
            <a:r>
              <a:rPr lang="en-US" sz="2800" dirty="0" smtClean="0"/>
              <a:t>-Primary oocyte: immediately begin the first meiotic division, which arrests a prophase. Primordial follicles present from birth until puberty, resulting in ovulation.</a:t>
            </a:r>
          </a:p>
          <a:p>
            <a:pPr algn="just">
              <a:buNone/>
            </a:pPr>
            <a:r>
              <a:rPr lang="en-US" sz="2800" dirty="0" smtClean="0"/>
              <a:t>-Secondary oocyte: is formed during the hours preceding ovulation in each ovarian cycle. that is ovulated, begins meiosis II but arrest in metaphase.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-</a:t>
            </a:r>
            <a:r>
              <a:rPr lang="en-US" sz="2800" dirty="0" smtClean="0"/>
              <a:t>An ovum: the mature haploid germ cell is formed only if fertilization occurs.</a:t>
            </a:r>
          </a:p>
          <a:p>
            <a:pPr algn="ctr">
              <a:buNone/>
            </a:pPr>
            <a:endParaRPr lang="en-GB" sz="2800" dirty="0"/>
          </a:p>
        </p:txBody>
      </p:sp>
      <p:pic>
        <p:nvPicPr>
          <p:cNvPr id="4" name="Picture 5" descr="repro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1"/>
            <a:ext cx="44196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Female reproductive system</vt:lpstr>
      <vt:lpstr>Major Organs</vt:lpstr>
      <vt:lpstr>Ovaries</vt:lpstr>
      <vt:lpstr>Slide 4</vt:lpstr>
      <vt:lpstr>Structure of ovary</vt:lpstr>
      <vt:lpstr>Oogenesis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reproductive system</dc:title>
  <dc:creator>fteen</dc:creator>
  <cp:lastModifiedBy>Maher Fattouh</cp:lastModifiedBy>
  <cp:revision>1</cp:revision>
  <dcterms:created xsi:type="dcterms:W3CDTF">2006-08-16T00:00:00Z</dcterms:created>
  <dcterms:modified xsi:type="dcterms:W3CDTF">2019-01-08T19:20:43Z</dcterms:modified>
</cp:coreProperties>
</file>